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>
        <p:scale>
          <a:sx n="120" d="100"/>
          <a:sy n="120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52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35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4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4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0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689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62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260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8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86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758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B7DF3-B40B-4E6E-A381-22CAD897B7E8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3F9AA-4D96-4516-B459-CF9EDD62A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73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8E2DC1AD-0A0E-F547-87DF-A08D3E0C9DDF}"/>
              </a:ext>
            </a:extLst>
          </p:cNvPr>
          <p:cNvGrpSpPr/>
          <p:nvPr/>
        </p:nvGrpSpPr>
        <p:grpSpPr>
          <a:xfrm>
            <a:off x="2681557" y="709738"/>
            <a:ext cx="3580698" cy="4062652"/>
            <a:chOff x="1664414" y="91487"/>
            <a:chExt cx="6905879" cy="660773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2E07778-9DC1-6F40-A06F-35A42FB3C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800" y="1197651"/>
              <a:ext cx="2414076" cy="180240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E212CAE-2274-4E4F-95B3-F80D48593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8819" y="1300393"/>
              <a:ext cx="2530891" cy="158664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DB82180-776D-EC4C-A7DA-291B6A6A2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1286" y="3347661"/>
              <a:ext cx="2335431" cy="107571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68ECEC5-F755-9C4B-9CAE-20829E6D5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3322591"/>
              <a:ext cx="2414077" cy="110583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8AC6657-FA71-2241-8EFD-07CFC5E4A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5299" y="4750965"/>
              <a:ext cx="1765377" cy="182285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39C2376-8996-E546-8785-E56BB089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1893" y="4750964"/>
              <a:ext cx="1814216" cy="1822855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5CDAB02-3DF0-2E42-B963-503AA1946462}"/>
                </a:ext>
              </a:extLst>
            </p:cNvPr>
            <p:cNvSpPr txBox="1"/>
            <p:nvPr/>
          </p:nvSpPr>
          <p:spPr>
            <a:xfrm>
              <a:off x="1664414" y="1142719"/>
              <a:ext cx="915738" cy="5556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200" dirty="0"/>
                <a:t>{</a:t>
              </a:r>
            </a:p>
            <a:p>
              <a:r>
                <a:rPr kumimoji="1" lang="en-US" altLang="zh-CN" sz="7200" dirty="0"/>
                <a:t>{</a:t>
              </a:r>
            </a:p>
            <a:p>
              <a:r>
                <a:rPr kumimoji="1" lang="en-US" altLang="zh-CN" sz="7200" dirty="0"/>
                <a:t>{</a:t>
              </a:r>
              <a:endParaRPr kumimoji="1" lang="zh-CN" altLang="en-US" sz="720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410B892-EBEF-3F43-8384-931176F90277}"/>
                </a:ext>
              </a:extLst>
            </p:cNvPr>
            <p:cNvSpPr txBox="1"/>
            <p:nvPr/>
          </p:nvSpPr>
          <p:spPr>
            <a:xfrm>
              <a:off x="3805164" y="91487"/>
              <a:ext cx="3027310" cy="1051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dirty="0"/>
                <a:t>成对的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EAC32F6-14C8-CF47-B7D0-A483A06DB48A}"/>
                </a:ext>
              </a:extLst>
            </p:cNvPr>
            <p:cNvSpPr txBox="1"/>
            <p:nvPr/>
          </p:nvSpPr>
          <p:spPr>
            <a:xfrm>
              <a:off x="4796540" y="1142717"/>
              <a:ext cx="801346" cy="5556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200" dirty="0"/>
                <a:t>,</a:t>
              </a:r>
            </a:p>
            <a:p>
              <a:r>
                <a:rPr kumimoji="1" lang="en-US" altLang="zh-CN" sz="7200" dirty="0"/>
                <a:t>,</a:t>
              </a:r>
            </a:p>
            <a:p>
              <a:r>
                <a:rPr kumimoji="1" lang="en-US" altLang="zh-CN" sz="7200" dirty="0"/>
                <a:t>,</a:t>
              </a:r>
              <a:endParaRPr kumimoji="1" lang="zh-CN" altLang="en-US" sz="72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9EEA0D7-33C1-EE42-9910-AC8255DA2F4B}"/>
                </a:ext>
              </a:extLst>
            </p:cNvPr>
            <p:cNvSpPr txBox="1"/>
            <p:nvPr/>
          </p:nvSpPr>
          <p:spPr>
            <a:xfrm>
              <a:off x="7654555" y="1142717"/>
              <a:ext cx="915738" cy="5556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200" dirty="0"/>
                <a:t>}</a:t>
              </a:r>
            </a:p>
            <a:p>
              <a:r>
                <a:rPr kumimoji="1" lang="en-US" altLang="zh-CN" sz="7200" dirty="0"/>
                <a:t>}</a:t>
              </a:r>
            </a:p>
            <a:p>
              <a:r>
                <a:rPr kumimoji="1" lang="en-US" altLang="zh-CN" sz="7200" dirty="0"/>
                <a:t>}</a:t>
              </a:r>
              <a:endParaRPr kumimoji="1" lang="zh-CN" altLang="en-US" sz="72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70EAA25-7721-8F49-A2F4-77FF0CBEB8EF}"/>
                  </a:ext>
                </a:extLst>
              </p:cNvPr>
              <p:cNvSpPr txBox="1"/>
              <p:nvPr/>
            </p:nvSpPr>
            <p:spPr>
              <a:xfrm>
                <a:off x="3313553" y="4644793"/>
                <a:ext cx="6789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70EAA25-7721-8F49-A2F4-77FF0CBEB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53" y="4644793"/>
                <a:ext cx="678904" cy="646331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A92F4B6-5A0C-4D48-BFBD-94206F3E3900}"/>
                  </a:ext>
                </a:extLst>
              </p:cNvPr>
              <p:cNvSpPr txBox="1"/>
              <p:nvPr/>
            </p:nvSpPr>
            <p:spPr>
              <a:xfrm>
                <a:off x="4890318" y="4644793"/>
                <a:ext cx="6822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A92F4B6-5A0C-4D48-BFBD-94206F3E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318" y="4644793"/>
                <a:ext cx="682238" cy="646331"/>
              </a:xfrm>
              <a:prstGeom prst="rect">
                <a:avLst/>
              </a:prstGeom>
              <a:blipFill>
                <a:blip r:embed="rId9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63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A410B892-EBEF-3F43-8384-931176F90277}"/>
              </a:ext>
            </a:extLst>
          </p:cNvPr>
          <p:cNvSpPr txBox="1"/>
          <p:nvPr/>
        </p:nvSpPr>
        <p:spPr>
          <a:xfrm>
            <a:off x="4470852" y="504149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不成对的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70EAA25-7721-8F49-A2F4-77FF0CBEB8EF}"/>
                  </a:ext>
                </a:extLst>
              </p:cNvPr>
              <p:cNvSpPr txBox="1"/>
              <p:nvPr/>
            </p:nvSpPr>
            <p:spPr>
              <a:xfrm>
                <a:off x="3789770" y="4896661"/>
                <a:ext cx="5983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70EAA25-7721-8F49-A2F4-77FF0CBEB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770" y="4896661"/>
                <a:ext cx="598304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A92F4B6-5A0C-4D48-BFBD-94206F3E3900}"/>
                  </a:ext>
                </a:extLst>
              </p:cNvPr>
              <p:cNvSpPr txBox="1"/>
              <p:nvPr/>
            </p:nvSpPr>
            <p:spPr>
              <a:xfrm>
                <a:off x="6736043" y="4896660"/>
                <a:ext cx="5790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A92F4B6-5A0C-4D48-BFBD-94206F3E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43" y="4896660"/>
                <a:ext cx="57906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A530280-3544-0B46-A889-B40AAAAD0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553" y="1378969"/>
            <a:ext cx="1565884" cy="8396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D8AC74-A193-C34C-A58D-30EEE15D4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61" y="2514804"/>
            <a:ext cx="1565884" cy="9974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CA647F-8C9D-1D4F-9134-425B3DD55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0" y="3740778"/>
            <a:ext cx="1573845" cy="11803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FA6134-41A1-D945-B55C-C21F65E2C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86043"/>
            <a:ext cx="1898471" cy="880200"/>
          </a:xfrm>
          <a:prstGeom prst="rect">
            <a:avLst/>
          </a:prstGeom>
        </p:spPr>
      </p:pic>
      <p:sp>
        <p:nvSpPr>
          <p:cNvPr id="9" name="双大括号 8">
            <a:extLst>
              <a:ext uri="{FF2B5EF4-FFF2-40B4-BE49-F238E27FC236}">
                <a16:creationId xmlns:a16="http://schemas.microsoft.com/office/drawing/2014/main" id="{7A046C6C-7396-5443-99AF-B4656F5A600B}"/>
              </a:ext>
            </a:extLst>
          </p:cNvPr>
          <p:cNvSpPr/>
          <p:nvPr/>
        </p:nvSpPr>
        <p:spPr>
          <a:xfrm>
            <a:off x="2680108" y="1378969"/>
            <a:ext cx="2817628" cy="3588989"/>
          </a:xfrm>
          <a:prstGeom prst="bracePair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双大括号 20">
            <a:extLst>
              <a:ext uri="{FF2B5EF4-FFF2-40B4-BE49-F238E27FC236}">
                <a16:creationId xmlns:a16="http://schemas.microsoft.com/office/drawing/2014/main" id="{E91783AF-534E-C449-BE63-7FD0CCD1B5C0}"/>
              </a:ext>
            </a:extLst>
          </p:cNvPr>
          <p:cNvSpPr/>
          <p:nvPr/>
        </p:nvSpPr>
        <p:spPr>
          <a:xfrm>
            <a:off x="5616763" y="1378969"/>
            <a:ext cx="2817628" cy="3588989"/>
          </a:xfrm>
          <a:prstGeom prst="bracePair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85D587-D8DB-0549-82E9-31EBD0730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353" y="2473466"/>
            <a:ext cx="1123507" cy="11235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42C94A-339C-1A43-AD0D-429238D3C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780785"/>
            <a:ext cx="1898471" cy="11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87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B0F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20</Words>
  <Application>Microsoft Macintosh PowerPoint</Application>
  <PresentationFormat>宽屏</PresentationFormat>
  <Paragraphs>15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</vt:vector>
  </TitlesOfParts>
  <Company>Africamonkey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Africamonkey</dc:creator>
  <cp:lastModifiedBy>Africa Monkey</cp:lastModifiedBy>
  <cp:revision>25</cp:revision>
  <dcterms:created xsi:type="dcterms:W3CDTF">2019-01-13T12:11:21Z</dcterms:created>
  <dcterms:modified xsi:type="dcterms:W3CDTF">2019-06-20T03:02:13Z</dcterms:modified>
</cp:coreProperties>
</file>